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7" r:id="rId5"/>
    <p:sldId id="258" r:id="rId6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3"/>
    <p:restoredTop sz="94627"/>
  </p:normalViewPr>
  <p:slideViewPr>
    <p:cSldViewPr snapToGrid="0" snapToObjects="1">
      <p:cViewPr varScale="1">
        <p:scale>
          <a:sx n="146" d="100"/>
          <a:sy n="146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8BFE7-0021-3F47-9B63-10ABD8C28104}" type="datetimeFigureOut">
              <a:rPr lang="nl-BE" smtClean="0"/>
              <a:t>11/12/2023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4CCD8-F321-984E-8D53-437445F01A1F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980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4CCD8-F321-984E-8D53-437445F01A1F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844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81B02B74-AEF4-2E49-A0C5-8F34AD889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1440000"/>
            <a:ext cx="8460000" cy="316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Espace réservé du titre 1">
            <a:extLst>
              <a:ext uri="{FF2B5EF4-FFF2-40B4-BE49-F238E27FC236}">
                <a16:creationId xmlns:a16="http://schemas.microsoft.com/office/drawing/2014/main" id="{653B5CC7-B619-4142-A27F-AF346F7E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480000" cy="900000"/>
          </a:xfrm>
          <a:prstGeom prst="rect">
            <a:avLst/>
          </a:prstGeom>
        </p:spPr>
        <p:txBody>
          <a:bodyPr vert="horz" lIns="9000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11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139DD2-FEA5-E242-8744-32CF39317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F1CFE9-94F5-A84F-9BBE-28B13E2CD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3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FC7A65-6612-0E4D-86F3-F49CD8562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4D0951-F7B5-324E-A5C5-207942AB9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440000"/>
            <a:ext cx="4104000" cy="3168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B3ABA7-37FC-E140-8317-890279F67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40000"/>
            <a:ext cx="4104000" cy="3168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8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229785-5967-3145-A420-AEC3F8C4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6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682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7F11BE-219C-2B4E-A3BB-F556A3F3B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7" y="360000"/>
            <a:ext cx="4032000" cy="900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C46D8A-DFEA-B84B-A4EC-9DD3F5537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000" y="936000"/>
            <a:ext cx="4320000" cy="36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2E2A19-31EA-6F4B-AE28-6ED215205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1439997"/>
            <a:ext cx="4031999" cy="316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53926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08766A8-6C08-8944-94B4-1905BBCA3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644000" y="936000"/>
            <a:ext cx="4320000" cy="3672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0952AC-35AE-A04D-B026-62844174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7559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0632918-E9DA-014F-8BE4-75FC8E0552E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42021D58-5BAD-4440-A39F-B1BEBDBB6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7" y="360000"/>
            <a:ext cx="4032000" cy="900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GB" dirty="0"/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580561A2-59D3-BF43-8BA7-3033CBF85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1439997"/>
            <a:ext cx="4031999" cy="316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36755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54E06A4-9302-F649-82AF-12CC11BB0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480000" cy="900000"/>
          </a:xfrm>
          <a:prstGeom prst="rect">
            <a:avLst/>
          </a:prstGeom>
        </p:spPr>
        <p:txBody>
          <a:bodyPr vert="horz" lIns="9000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2375DD-1DE2-F046-BE7F-62AF3F465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440000"/>
            <a:ext cx="8460000" cy="316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28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0" i="0" kern="1200">
          <a:solidFill>
            <a:schemeClr val="tx1"/>
          </a:solidFill>
          <a:latin typeface="Trebuchet MS" panose="020B070302020209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013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13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13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13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13" b="0" i="0" kern="1200">
          <a:solidFill>
            <a:schemeClr val="tx1"/>
          </a:solidFill>
          <a:latin typeface="Trebuchet MS" panose="020B070302020209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41A23A-927E-1044-95FD-6562B09E5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263802"/>
            <a:ext cx="6858000" cy="2845973"/>
          </a:xfrm>
        </p:spPr>
        <p:txBody>
          <a:bodyPr>
            <a:normAutofit/>
          </a:bodyPr>
          <a:lstStyle/>
          <a:p>
            <a:pPr algn="ctr"/>
            <a:r>
              <a:rPr lang="en" sz="1350" dirty="0"/>
              <a:t>Dear Sir, Madam,</a:t>
            </a:r>
            <a:br>
              <a:rPr lang="en" sz="1350" dirty="0"/>
            </a:br>
            <a:r>
              <a:rPr lang="en" sz="1350" dirty="0"/>
              <a:t> </a:t>
            </a:r>
            <a:br>
              <a:rPr lang="en" sz="1350" dirty="0"/>
            </a:br>
            <a:r>
              <a:rPr lang="en" sz="1350" dirty="0"/>
              <a:t>Please find herewith the PowerPoint template to be used for ICHNO 2024. </a:t>
            </a:r>
            <a:br>
              <a:rPr lang="en" sz="1350" dirty="0"/>
            </a:br>
            <a:r>
              <a:rPr lang="en" sz="1350" dirty="0"/>
              <a:t>This will be the only template accepted at the Congress.</a:t>
            </a:r>
            <a:br>
              <a:rPr lang="en" sz="1350" dirty="0"/>
            </a:br>
            <a:r>
              <a:rPr lang="en" sz="1350" dirty="0">
                <a:solidFill>
                  <a:srgbClr val="FF0000"/>
                </a:solidFill>
              </a:rPr>
              <a:t>Please include slide 2 OR slide 3 according to your preference.</a:t>
            </a:r>
            <a:br>
              <a:rPr lang="en" sz="1350" dirty="0">
                <a:solidFill>
                  <a:srgbClr val="FF0000"/>
                </a:solidFill>
              </a:rPr>
            </a:br>
            <a:r>
              <a:rPr lang="en" sz="1350" dirty="0">
                <a:solidFill>
                  <a:srgbClr val="FF0000"/>
                </a:solidFill>
              </a:rPr>
              <a:t>Please also delete this instruction slide.</a:t>
            </a:r>
            <a:br>
              <a:rPr lang="en" sz="1350" dirty="0"/>
            </a:br>
            <a:r>
              <a:rPr lang="en" sz="1350" dirty="0"/>
              <a:t> </a:t>
            </a:r>
            <a:br>
              <a:rPr lang="en" sz="1350" dirty="0"/>
            </a:br>
            <a:r>
              <a:rPr lang="en" sz="1350" dirty="0"/>
              <a:t>Kind regards,</a:t>
            </a:r>
            <a:br>
              <a:rPr lang="en" sz="1350" dirty="0"/>
            </a:br>
            <a:r>
              <a:rPr lang="en" sz="1350" dirty="0"/>
              <a:t>The ESTRO Team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210237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48DC8BD-EAF7-344E-92A0-927E4986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480000" cy="900000"/>
          </a:xfrm>
        </p:spPr>
        <p:txBody>
          <a:bodyPr>
            <a:normAutofit/>
          </a:bodyPr>
          <a:lstStyle/>
          <a:p>
            <a:r>
              <a:rPr lang="en-GB" sz="3200" dirty="0"/>
              <a:t>Note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DB04D3-3C5E-F94B-A459-73CBD55D450E}"/>
              </a:ext>
            </a:extLst>
          </p:cNvPr>
          <p:cNvSpPr txBox="1"/>
          <p:nvPr/>
        </p:nvSpPr>
        <p:spPr>
          <a:xfrm>
            <a:off x="361741" y="1440000"/>
            <a:ext cx="684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note that the slides of this presentation cannot be shared on social media. </a:t>
            </a:r>
          </a:p>
        </p:txBody>
      </p:sp>
      <p:pic>
        <p:nvPicPr>
          <p:cNvPr id="7" name="Afbeelding 8">
            <a:extLst>
              <a:ext uri="{FF2B5EF4-FFF2-40B4-BE49-F238E27FC236}">
                <a16:creationId xmlns:a16="http://schemas.microsoft.com/office/drawing/2014/main" id="{5769B15F-6473-9A43-A5C4-2BCF88BEA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85" y="2713339"/>
            <a:ext cx="1376265" cy="1376265"/>
          </a:xfrm>
          <a:prstGeom prst="rect">
            <a:avLst/>
          </a:prstGeom>
        </p:spPr>
      </p:pic>
      <p:pic>
        <p:nvPicPr>
          <p:cNvPr id="8" name="Afbeelding 10">
            <a:extLst>
              <a:ext uri="{FF2B5EF4-FFF2-40B4-BE49-F238E27FC236}">
                <a16:creationId xmlns:a16="http://schemas.microsoft.com/office/drawing/2014/main" id="{104A7346-7C73-D84B-B8C5-ED5AACE75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565" y="2713339"/>
            <a:ext cx="1366573" cy="1376265"/>
          </a:xfrm>
          <a:prstGeom prst="rect">
            <a:avLst/>
          </a:prstGeom>
        </p:spPr>
      </p:pic>
      <p:pic>
        <p:nvPicPr>
          <p:cNvPr id="9" name="Afbeelding 12">
            <a:extLst>
              <a:ext uri="{FF2B5EF4-FFF2-40B4-BE49-F238E27FC236}">
                <a16:creationId xmlns:a16="http://schemas.microsoft.com/office/drawing/2014/main" id="{DE8B280E-52DE-D543-9C63-9BDDC5DB57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3865" y="2713339"/>
            <a:ext cx="1366573" cy="1376265"/>
          </a:xfrm>
          <a:prstGeom prst="rect">
            <a:avLst/>
          </a:prstGeom>
        </p:spPr>
      </p:pic>
      <p:cxnSp>
        <p:nvCxnSpPr>
          <p:cNvPr id="10" name="Rechte verbindingslijn 14">
            <a:extLst>
              <a:ext uri="{FF2B5EF4-FFF2-40B4-BE49-F238E27FC236}">
                <a16:creationId xmlns:a16="http://schemas.microsoft.com/office/drawing/2014/main" id="{609A4401-64C3-B643-AB41-C5D23EAAA729}"/>
              </a:ext>
            </a:extLst>
          </p:cNvPr>
          <p:cNvCxnSpPr>
            <a:cxnSpLocks/>
          </p:cNvCxnSpPr>
          <p:nvPr/>
        </p:nvCxnSpPr>
        <p:spPr>
          <a:xfrm>
            <a:off x="545109" y="2923872"/>
            <a:ext cx="958174" cy="917085"/>
          </a:xfrm>
          <a:prstGeom prst="line">
            <a:avLst/>
          </a:prstGeom>
          <a:ln w="47625" cap="rnd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Rechte verbindingslijn 17">
            <a:extLst>
              <a:ext uri="{FF2B5EF4-FFF2-40B4-BE49-F238E27FC236}">
                <a16:creationId xmlns:a16="http://schemas.microsoft.com/office/drawing/2014/main" id="{82380115-87E9-DA48-B728-02F16CA05853}"/>
              </a:ext>
            </a:extLst>
          </p:cNvPr>
          <p:cNvCxnSpPr>
            <a:cxnSpLocks/>
          </p:cNvCxnSpPr>
          <p:nvPr/>
        </p:nvCxnSpPr>
        <p:spPr>
          <a:xfrm>
            <a:off x="2351331" y="2923872"/>
            <a:ext cx="958174" cy="917085"/>
          </a:xfrm>
          <a:prstGeom prst="line">
            <a:avLst/>
          </a:prstGeom>
          <a:ln w="47625" cap="rnd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Rechte verbindingslijn 18">
            <a:extLst>
              <a:ext uri="{FF2B5EF4-FFF2-40B4-BE49-F238E27FC236}">
                <a16:creationId xmlns:a16="http://schemas.microsoft.com/office/drawing/2014/main" id="{C9C01B2F-4451-E044-B704-7E5B87424511}"/>
              </a:ext>
            </a:extLst>
          </p:cNvPr>
          <p:cNvCxnSpPr>
            <a:cxnSpLocks/>
          </p:cNvCxnSpPr>
          <p:nvPr/>
        </p:nvCxnSpPr>
        <p:spPr>
          <a:xfrm>
            <a:off x="4089820" y="2923872"/>
            <a:ext cx="958174" cy="917085"/>
          </a:xfrm>
          <a:prstGeom prst="line">
            <a:avLst/>
          </a:prstGeom>
          <a:ln w="47625" cap="rnd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Rechte verbindingslijn 19">
            <a:extLst>
              <a:ext uri="{FF2B5EF4-FFF2-40B4-BE49-F238E27FC236}">
                <a16:creationId xmlns:a16="http://schemas.microsoft.com/office/drawing/2014/main" id="{C98A8187-974A-394E-A01A-72D85777DE19}"/>
              </a:ext>
            </a:extLst>
          </p:cNvPr>
          <p:cNvCxnSpPr>
            <a:cxnSpLocks/>
          </p:cNvCxnSpPr>
          <p:nvPr/>
        </p:nvCxnSpPr>
        <p:spPr>
          <a:xfrm>
            <a:off x="5907332" y="2923872"/>
            <a:ext cx="958174" cy="917085"/>
          </a:xfrm>
          <a:prstGeom prst="line">
            <a:avLst/>
          </a:prstGeom>
          <a:ln w="47625" cap="rnd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" name="Afbeelding 8">
            <a:extLst>
              <a:ext uri="{FF2B5EF4-FFF2-40B4-BE49-F238E27FC236}">
                <a16:creationId xmlns:a16="http://schemas.microsoft.com/office/drawing/2014/main" id="{B6A753C8-F4F7-3CB4-B627-2B7984BFD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85" y="2718005"/>
            <a:ext cx="1376265" cy="1376265"/>
          </a:xfrm>
          <a:prstGeom prst="rect">
            <a:avLst/>
          </a:prstGeom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3CCF6F93-3FB4-3F01-BB82-65EE2D375212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142285" y="2694281"/>
            <a:ext cx="1376265" cy="137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0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48DC8BD-EAF7-344E-92A0-927E4986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480000" cy="900000"/>
          </a:xfrm>
        </p:spPr>
        <p:txBody>
          <a:bodyPr>
            <a:normAutofit/>
          </a:bodyPr>
          <a:lstStyle/>
          <a:p>
            <a:r>
              <a:rPr lang="en-GB" sz="3200" dirty="0"/>
              <a:t>Note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DDB04D3-3C5E-F94B-A459-73CBD55D450E}"/>
              </a:ext>
            </a:extLst>
          </p:cNvPr>
          <p:cNvSpPr txBox="1"/>
          <p:nvPr/>
        </p:nvSpPr>
        <p:spPr>
          <a:xfrm>
            <a:off x="361740" y="1440000"/>
            <a:ext cx="52173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43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Please feel free to photograph and share these slides on social media.</a:t>
            </a:r>
          </a:p>
        </p:txBody>
      </p:sp>
      <p:pic>
        <p:nvPicPr>
          <p:cNvPr id="7" name="Afbeelding 8">
            <a:extLst>
              <a:ext uri="{FF2B5EF4-FFF2-40B4-BE49-F238E27FC236}">
                <a16:creationId xmlns:a16="http://schemas.microsoft.com/office/drawing/2014/main" id="{5769B15F-6473-9A43-A5C4-2BCF88BEA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85" y="2713339"/>
            <a:ext cx="1376265" cy="1376265"/>
          </a:xfrm>
          <a:prstGeom prst="rect">
            <a:avLst/>
          </a:prstGeom>
        </p:spPr>
      </p:pic>
      <p:pic>
        <p:nvPicPr>
          <p:cNvPr id="8" name="Afbeelding 10">
            <a:extLst>
              <a:ext uri="{FF2B5EF4-FFF2-40B4-BE49-F238E27FC236}">
                <a16:creationId xmlns:a16="http://schemas.microsoft.com/office/drawing/2014/main" id="{104A7346-7C73-D84B-B8C5-ED5AACE75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565" y="2713339"/>
            <a:ext cx="1366573" cy="1376265"/>
          </a:xfrm>
          <a:prstGeom prst="rect">
            <a:avLst/>
          </a:prstGeom>
        </p:spPr>
      </p:pic>
      <p:pic>
        <p:nvPicPr>
          <p:cNvPr id="9" name="Afbeelding 12">
            <a:extLst>
              <a:ext uri="{FF2B5EF4-FFF2-40B4-BE49-F238E27FC236}">
                <a16:creationId xmlns:a16="http://schemas.microsoft.com/office/drawing/2014/main" id="{DE8B280E-52DE-D543-9C63-9BDDC5DB57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3865" y="2713339"/>
            <a:ext cx="1366573" cy="1376265"/>
          </a:xfrm>
          <a:prstGeom prst="rect">
            <a:avLst/>
          </a:prstGeom>
        </p:spPr>
      </p:pic>
      <p:pic>
        <p:nvPicPr>
          <p:cNvPr id="2" name="Afbeelding 5">
            <a:extLst>
              <a:ext uri="{FF2B5EF4-FFF2-40B4-BE49-F238E27FC236}">
                <a16:creationId xmlns:a16="http://schemas.microsoft.com/office/drawing/2014/main" id="{E21C82C7-A34C-3EA7-96CB-53A5974694E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112862" y="2713338"/>
            <a:ext cx="1376265" cy="137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52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DFD0643-2C9D-5441-B7A1-ED7EF1E6F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Title of the presentation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17D93D7C-03DC-414A-9AD3-9113697CC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Name</a:t>
            </a:r>
            <a:br>
              <a:rPr lang="en-GB" dirty="0"/>
            </a:br>
            <a:r>
              <a:rPr lang="en-GB" dirty="0"/>
              <a:t>Institute</a:t>
            </a:r>
          </a:p>
        </p:txBody>
      </p:sp>
    </p:spTree>
    <p:extLst>
      <p:ext uri="{BB962C8B-B14F-4D97-AF65-F5344CB8AC3E}">
        <p14:creationId xmlns:p14="http://schemas.microsoft.com/office/powerpoint/2010/main" val="396856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7444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STRO 2023">
      <a:dk1>
        <a:srgbClr val="000000"/>
      </a:dk1>
      <a:lt1>
        <a:srgbClr val="FFFFFF"/>
      </a:lt1>
      <a:dk2>
        <a:srgbClr val="4BBABD"/>
      </a:dk2>
      <a:lt2>
        <a:srgbClr val="F4AEC0"/>
      </a:lt2>
      <a:accent1>
        <a:srgbClr val="005857"/>
      </a:accent1>
      <a:accent2>
        <a:srgbClr val="BED2D3"/>
      </a:accent2>
      <a:accent3>
        <a:srgbClr val="F49800"/>
      </a:accent3>
      <a:accent4>
        <a:srgbClr val="334866"/>
      </a:accent4>
      <a:accent5>
        <a:srgbClr val="B95220"/>
      </a:accent5>
      <a:accent6>
        <a:srgbClr val="6E984B"/>
      </a:accent6>
      <a:hlink>
        <a:srgbClr val="000000"/>
      </a:hlink>
      <a:folHlink>
        <a:srgbClr val="4BBABD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presentation_ESTRO 2021_template_16x9" id="{89457311-F0D4-1543-9CC2-62FBC1D61EDB}" vid="{5430A743-1C4A-7D4C-BBA5-B2DFED9876EC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102</Words>
  <Application>Microsoft Office PowerPoint</Application>
  <PresentationFormat>On-screen Show (16:9)</PresentationFormat>
  <Paragraphs>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Open Sans</vt:lpstr>
      <vt:lpstr>Trebuchet MS</vt:lpstr>
      <vt:lpstr>Thème Office</vt:lpstr>
      <vt:lpstr>Dear Sir, Madam,   Please find herewith the PowerPoint template to be used for ICHNO 2024.  This will be the only template accepted at the Congress. Please include slide 2 OR slide 3 according to your preference. Please also delete this instruction slide.   Kind regards, The ESTRO Team</vt:lpstr>
      <vt:lpstr>Note</vt:lpstr>
      <vt:lpstr>Note</vt:lpstr>
      <vt:lpstr>Name Institute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Sir, Madam,   Please find herewith the PowerPoint template to be used for ESTRO 2021.  This will be the only template accepted at the Congress.   Kind regards, The ESTRO Team</dc:title>
  <dc:creator>Daneel Bogaerts</dc:creator>
  <cp:lastModifiedBy>Marina Voronenko</cp:lastModifiedBy>
  <cp:revision>9</cp:revision>
  <dcterms:created xsi:type="dcterms:W3CDTF">2021-10-04T14:09:19Z</dcterms:created>
  <dcterms:modified xsi:type="dcterms:W3CDTF">2023-12-11T11:04:00Z</dcterms:modified>
</cp:coreProperties>
</file>